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EFACF-1A8B-4572-9968-836D148D95F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201C-AB20-4DF8-87E8-5B4E41D01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475656" y="1052736"/>
            <a:ext cx="6984776" cy="21031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"Что такое хорошо </a:t>
            </a:r>
          </a:p>
          <a:p>
            <a:pPr algn="ctr" rtl="0"/>
            <a:r>
              <a:rPr lang="ru-RU" sz="3600" b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и что такое плохо" </a:t>
            </a:r>
            <a:endParaRPr lang="ru-RU" sz="3600" b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028" name="Picture 4" descr="C:\Users\Public\Pictures\Pictures\картинки-отрисовки\Новая папка (19)\post-142790-127702106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4004554"/>
            <a:ext cx="3384376" cy="2260254"/>
          </a:xfrm>
          <a:prstGeom prst="rect">
            <a:avLst/>
          </a:prstGeom>
          <a:noFill/>
        </p:spPr>
      </p:pic>
      <p:pic>
        <p:nvPicPr>
          <p:cNvPr id="7" name="Рисунок 6" descr="C:\Users\Public\Pictures\Pictures\картинки-отрисовки\новые\2493c93ea6d465a3686a3ecc53761162.jpg.jp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39552" y="3573016"/>
            <a:ext cx="4320480" cy="3082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Валя\Desktop\новое\330026694634_ryo-rrrsrss_0033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1" y="476672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Валя\Desktop\новое\330026694634_ryo-rrrsrss_00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6672"/>
            <a:ext cx="9143999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Валя\Desktop\новое\b827fd16245c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Валя\Desktop\новое\skanirovanie0003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Users\Валя\Desktop\новое\nedraznis-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Users\Валя\Desktop\новое\shop_property_file_1047_9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Users\Валя\Desktop\новое\32544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6672"/>
            <a:ext cx="9144000" cy="6381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Горизонтальный свиток 5"/>
          <p:cNvSpPr/>
          <p:nvPr/>
        </p:nvSpPr>
        <p:spPr>
          <a:xfrm>
            <a:off x="1043608" y="1772816"/>
            <a:ext cx="7128792" cy="2232248"/>
          </a:xfrm>
          <a:prstGeom prst="horizontalScroll">
            <a:avLst/>
          </a:prstGeom>
          <a:blipFill>
            <a:blip r:embed="rId3" cstate="screen">
              <a:lum bright="9000" contrast="16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Цель: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Систематизировать и обобщать правила доброго вежливого поведения. Проявлять доброту к окружающим умение предвидеть последствия поступков для окружающих.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C:\Users\Public\Pictures\Pictures\картинки-отрисовки\LifeFrame\0abf89fb2d45.pn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60648"/>
            <a:ext cx="2232248" cy="2335311"/>
          </a:xfrm>
          <a:prstGeom prst="rect">
            <a:avLst/>
          </a:prstGeom>
          <a:noFill/>
        </p:spPr>
      </p:pic>
      <p:pic>
        <p:nvPicPr>
          <p:cNvPr id="10" name="Picture 2" descr="C:\Users\Public\Pictures\Pictures\картинки-отрисовки\картинки капитошка\38d7bafb522f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588224" y="4149080"/>
            <a:ext cx="1885950" cy="2286000"/>
          </a:xfrm>
          <a:prstGeom prst="rect">
            <a:avLst/>
          </a:prstGeom>
          <a:noFill/>
        </p:spPr>
      </p:pic>
      <p:pic>
        <p:nvPicPr>
          <p:cNvPr id="1027" name="Picture 3" descr="C:\Users\Public\Pictures\Pictures\картинки-отрисовки\картинки капитошка\f696269c48fd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flipH="1">
            <a:off x="683568" y="3946768"/>
            <a:ext cx="2160240" cy="2729280"/>
          </a:xfrm>
          <a:prstGeom prst="rect">
            <a:avLst/>
          </a:prstGeom>
          <a:noFill/>
        </p:spPr>
      </p:pic>
      <p:pic>
        <p:nvPicPr>
          <p:cNvPr id="1028" name="Picture 4" descr="C:\Users\Public\Pictures\Pictures\картинки-отрисовки\картинки новые разные\post-53826-1219739393.pn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077072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Валя\Desktop\новое\1274631920_screenhunter_02-may.-23-21.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4664"/>
            <a:ext cx="9143999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Public\Pictures\Pictures\пдд\то что насканировала вчера\Что такое хорошо, что такое плохо уроки для самых маленьких\0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98463"/>
            <a:ext cx="8712968" cy="619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Public\Pictures\Pictures\пдд\то что насканировала вчера\Что такое хорошо, что такое плохо уроки для самых маленьких\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Public\Pictures\Pictures\пдд\то что насканировала вчера\Что такое хорошо, что такое плохо уроки для самых маленьких\020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179512" y="548680"/>
            <a:ext cx="8712968" cy="611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Валя\Desktop\новое\330026694634_ryo-rrrsrss_0017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1" y="476672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Валя\Desktop\новое\330026694634_ryo-rrrsrss_0029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0" y="476672"/>
            <a:ext cx="9143999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Валя\Desktop\новое\330026694634_ryo-rrrsrss_0031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0" y="476672"/>
            <a:ext cx="9143999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30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Валя</dc:creator>
  <cp:lastModifiedBy>Валя</cp:lastModifiedBy>
  <cp:revision>24</cp:revision>
  <dcterms:created xsi:type="dcterms:W3CDTF">2015-02-01T16:55:26Z</dcterms:created>
  <dcterms:modified xsi:type="dcterms:W3CDTF">2015-02-19T08:09:33Z</dcterms:modified>
</cp:coreProperties>
</file>